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8" r:id="rId3"/>
    <p:sldId id="257" r:id="rId4"/>
    <p:sldId id="258" r:id="rId5"/>
    <p:sldId id="271" r:id="rId6"/>
    <p:sldId id="270" r:id="rId7"/>
    <p:sldId id="272" r:id="rId8"/>
    <p:sldId id="259" r:id="rId9"/>
    <p:sldId id="274" r:id="rId10"/>
    <p:sldId id="262" r:id="rId11"/>
    <p:sldId id="263" r:id="rId12"/>
    <p:sldId id="266" r:id="rId13"/>
    <p:sldId id="264" r:id="rId14"/>
    <p:sldId id="265" r:id="rId15"/>
    <p:sldId id="276" r:id="rId16"/>
    <p:sldId id="275" r:id="rId17"/>
    <p:sldId id="282" r:id="rId18"/>
    <p:sldId id="278"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4" d="100"/>
          <a:sy n="64" d="100"/>
        </p:scale>
        <p:origin x="-1566"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05-11-20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05-11-20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05-11-20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system in India</a:t>
            </a:r>
            <a:endParaRPr lang="en-US" dirty="0"/>
          </a:p>
        </p:txBody>
      </p:sp>
      <p:sp>
        <p:nvSpPr>
          <p:cNvPr id="3" name="Subtitle 2"/>
          <p:cNvSpPr>
            <a:spLocks noGrp="1"/>
          </p:cNvSpPr>
          <p:nvPr>
            <p:ph type="subTitle" idx="1"/>
          </p:nvPr>
        </p:nvSpPr>
        <p:spPr/>
        <p:txBody>
          <a:bodyPr/>
          <a:lstStyle/>
          <a:p>
            <a:r>
              <a:rPr lang="en-US" dirty="0" smtClean="0"/>
              <a:t>Dr. Reshma Reghu</a:t>
            </a:r>
          </a:p>
          <a:p>
            <a:r>
              <a:rPr lang="en-US" dirty="0" smtClean="0"/>
              <a:t>Assistant professor</a:t>
            </a:r>
          </a:p>
          <a:p>
            <a:r>
              <a:rPr lang="en-US" dirty="0" smtClean="0"/>
              <a:t>Dept of Community medicine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entral council for health an family welfa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999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entral council for health an family welfa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3390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ealth care delivery system"/>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6016"/>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980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ealthcare delivery system in india"/>
          <p:cNvPicPr>
            <a:picLocks noChangeAspect="1" noChangeArrowheads="1"/>
          </p:cNvPicPr>
          <p:nvPr/>
        </p:nvPicPr>
        <p:blipFill>
          <a:blip r:embed="rId2">
            <a:extLst>
              <a:ext uri="{28A0092B-C50C-407E-A947-70E740481C1C}">
                <a14:useLocalDpi xmlns:a14="http://schemas.microsoft.com/office/drawing/2010/main" xmlns="" val="0"/>
              </a:ext>
            </a:extLst>
          </a:blip>
          <a:srcRect b="44304"/>
          <a:stretch>
            <a:fillRect/>
          </a:stretch>
        </p:blipFill>
        <p:spPr bwMode="auto">
          <a:xfrm>
            <a:off x="152400" y="381000"/>
            <a:ext cx="87630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589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ealth system in indi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9144000" cy="67449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2156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3. CENTRAL COUNCIL OF HEALTH</a:t>
            </a:r>
            <a:endParaRPr lang="en-US" dirty="0"/>
          </a:p>
        </p:txBody>
      </p:sp>
      <p:sp>
        <p:nvSpPr>
          <p:cNvPr id="3" name="Content Placeholder 2"/>
          <p:cNvSpPr>
            <a:spLocks noGrp="1"/>
          </p:cNvSpPr>
          <p:nvPr>
            <p:ph idx="1"/>
          </p:nvPr>
        </p:nvSpPr>
        <p:spPr>
          <a:xfrm>
            <a:off x="152400" y="990600"/>
            <a:ext cx="8763000" cy="5715000"/>
          </a:xfrm>
        </p:spPr>
        <p:txBody>
          <a:bodyPr/>
          <a:lstStyle/>
          <a:p>
            <a:pPr algn="just"/>
            <a:r>
              <a:rPr lang="en-US" dirty="0" smtClean="0"/>
              <a:t>A large number of health subjects fall in the Concurrent list which calls for continuous consultation, mutual understanding and co-operation between the Centre and the States.</a:t>
            </a:r>
          </a:p>
          <a:p>
            <a:pPr algn="just"/>
            <a:r>
              <a:rPr lang="en-US" dirty="0" smtClean="0"/>
              <a:t>The Centre Council of Health was set up by a Presidential Order on 9 August, 1952 under Article 263 of the Constitution of India  for promoting co-</a:t>
            </a:r>
            <a:r>
              <a:rPr lang="en-US" dirty="0" err="1" smtClean="0"/>
              <a:t>ordinated</a:t>
            </a:r>
            <a:r>
              <a:rPr lang="en-US" dirty="0" smtClean="0"/>
              <a:t> and concerted action between the Centre and the States in the implementation of all </a:t>
            </a:r>
            <a:r>
              <a:rPr lang="en-US" dirty="0" err="1" smtClean="0"/>
              <a:t>programmes</a:t>
            </a:r>
            <a:r>
              <a:rPr lang="en-US" dirty="0" smtClean="0"/>
              <a:t> and measures pertaining  to the health of the nation.</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PT - Health care delivery system in India PowerPoint Presentation, free  download - ID:156085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ealth care delivery system (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ospital administration"/>
          <p:cNvPicPr>
            <a:picLocks noChangeAspect="1" noChangeArrowheads="1"/>
          </p:cNvPicPr>
          <p:nvPr/>
        </p:nvPicPr>
        <p:blipFill>
          <a:blip r:embed="rId2"/>
          <a:srcRect r="10817" b="14823"/>
          <a:stretch>
            <a:fillRect/>
          </a:stretch>
        </p:blipFill>
        <p:spPr bwMode="auto">
          <a:xfrm>
            <a:off x="0" y="152400"/>
            <a:ext cx="9138936" cy="6705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3" name="Content Placeholder 2"/>
          <p:cNvSpPr>
            <a:spLocks noGrp="1"/>
          </p:cNvSpPr>
          <p:nvPr>
            <p:ph idx="1"/>
          </p:nvPr>
        </p:nvSpPr>
        <p:spPr>
          <a:xfrm>
            <a:off x="152400" y="228600"/>
            <a:ext cx="8839200" cy="6477000"/>
          </a:xfrm>
        </p:spPr>
        <p:txBody>
          <a:bodyPr>
            <a:normAutofit lnSpcReduction="10000"/>
          </a:bodyPr>
          <a:lstStyle/>
          <a:p>
            <a:pPr algn="just"/>
            <a:r>
              <a:rPr lang="en-US" dirty="0" smtClean="0"/>
              <a:t>The Regional Directors inspect all the branches of public health within their jurisdiction, irrespective of their </a:t>
            </a:r>
            <a:r>
              <a:rPr lang="en-US" dirty="0" err="1" smtClean="0"/>
              <a:t>speciality</a:t>
            </a:r>
            <a:r>
              <a:rPr lang="en-US" dirty="0" smtClean="0"/>
              <a:t>.</a:t>
            </a:r>
          </a:p>
          <a:p>
            <a:pPr algn="just"/>
            <a:r>
              <a:rPr lang="en-US" dirty="0" smtClean="0"/>
              <a:t>The Functional Directors are usually specialists in a particular branch of public Health such as mother and child health, family planning, nutrition, tuberculosis, leprosy, health education etc.</a:t>
            </a:r>
          </a:p>
          <a:p>
            <a:pPr algn="just"/>
            <a:r>
              <a:rPr lang="en-US" dirty="0" smtClean="0"/>
              <a:t>The Public Health Engineering Organization in most states is part of the Public Works Department of the State Government and the Chief Engineer of Pubic Health should have the status of an Additional Director of Health Services.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EALTH CARE DELIVERY SYSTEM IN INDIA - ppt video online downloa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36" y="0"/>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254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alth Planning &amp; Managment. - ppt video online download"/>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39691"/>
          <a:stretch/>
        </p:blipFill>
        <p:spPr bwMode="auto">
          <a:xfrm>
            <a:off x="27709" y="0"/>
            <a:ext cx="9144000" cy="5029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6295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entral council for health an family welfa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4" descr="Central council for health an family welfa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078" name="Picture 6" descr="Central council for health an family welfa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732" y="0"/>
            <a:ext cx="913445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620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Department of Family Welfare</a:t>
            </a:r>
            <a:endParaRPr lang="en-US" dirty="0"/>
          </a:p>
        </p:txBody>
      </p:sp>
      <p:sp>
        <p:nvSpPr>
          <p:cNvPr id="3" name="Content Placeholder 2"/>
          <p:cNvSpPr>
            <a:spLocks noGrp="1"/>
          </p:cNvSpPr>
          <p:nvPr>
            <p:ph idx="1"/>
          </p:nvPr>
        </p:nvSpPr>
        <p:spPr>
          <a:xfrm>
            <a:off x="0" y="1143000"/>
            <a:ext cx="9144000" cy="5715000"/>
          </a:xfrm>
        </p:spPr>
        <p:txBody>
          <a:bodyPr>
            <a:normAutofit/>
          </a:bodyPr>
          <a:lstStyle/>
          <a:p>
            <a:pPr algn="just"/>
            <a:r>
              <a:rPr lang="en-US" dirty="0" smtClean="0"/>
              <a:t>Created in 1966 within the ministry of Health &amp; Family welfare</a:t>
            </a:r>
          </a:p>
          <a:p>
            <a:pPr algn="just"/>
            <a:r>
              <a:rPr lang="en-US" dirty="0" smtClean="0"/>
              <a:t>The Secretary to the Govt. of India in the Ministry of Health &amp; Family Welfare is in overall charge  of the Department of Family Welfare.</a:t>
            </a:r>
          </a:p>
          <a:p>
            <a:pPr algn="just"/>
            <a:r>
              <a:rPr lang="en-US" dirty="0" smtClean="0"/>
              <a:t>Assisted by an Additional Secretary &amp; Commissioner (Family Welfare) and one Joint Secretary.</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ntral council for health an family welfare"/>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p:txBody>
          <a:bodyPr/>
          <a:lstStyle/>
          <a:p>
            <a:r>
              <a:rPr lang="en-US" dirty="0" smtClean="0"/>
              <a:t>The functions of the Union Health Ministry are set out in the seventh schedule of article 246 of the constitution of India under</a:t>
            </a:r>
          </a:p>
          <a:p>
            <a:pPr marL="514350" indent="-514350">
              <a:buAutoNum type="alphaLcParenBoth"/>
            </a:pPr>
            <a:r>
              <a:rPr lang="en-US" dirty="0" smtClean="0"/>
              <a:t>The Union list</a:t>
            </a:r>
          </a:p>
          <a:p>
            <a:pPr marL="514350" indent="-514350">
              <a:buAutoNum type="alphaLcParenBoth"/>
            </a:pPr>
            <a:r>
              <a:rPr lang="en-US" dirty="0" smtClean="0"/>
              <a:t>The concurrent list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ealth care delivery system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0782"/>
            <a:ext cx="9075401" cy="68136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458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CONCURRENT LIST</a:t>
            </a:r>
            <a:endParaRPr lang="en-US" dirty="0"/>
          </a:p>
        </p:txBody>
      </p:sp>
      <p:sp>
        <p:nvSpPr>
          <p:cNvPr id="3" name="Content Placeholder 2"/>
          <p:cNvSpPr>
            <a:spLocks noGrp="1"/>
          </p:cNvSpPr>
          <p:nvPr>
            <p:ph idx="1"/>
          </p:nvPr>
        </p:nvSpPr>
        <p:spPr/>
        <p:txBody>
          <a:bodyPr/>
          <a:lstStyle/>
          <a:p>
            <a:r>
              <a:rPr lang="en-US" dirty="0" smtClean="0"/>
              <a:t>The functions listed under the concurrent list are the responsibility of both the Union and state governments. </a:t>
            </a:r>
          </a:p>
          <a:p>
            <a:r>
              <a:rPr lang="en-US" dirty="0" smtClean="0"/>
              <a:t>The Centre and the States have  simultaneous powers of legislation.</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310</Words>
  <Application>Microsoft Office PowerPoint</Application>
  <PresentationFormat>On-screen Show (4:3)</PresentationFormat>
  <Paragraphs>21</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Health system in India</vt:lpstr>
      <vt:lpstr>Slide 2</vt:lpstr>
      <vt:lpstr>Slide 3</vt:lpstr>
      <vt:lpstr>Slide 4</vt:lpstr>
      <vt:lpstr>Department of Family Welfare</vt:lpstr>
      <vt:lpstr>Slide 6</vt:lpstr>
      <vt:lpstr>FUNCTIONS</vt:lpstr>
      <vt:lpstr>Slide 8</vt:lpstr>
      <vt:lpstr>CONCURRENT LIST</vt:lpstr>
      <vt:lpstr>Slide 10</vt:lpstr>
      <vt:lpstr>Slide 11</vt:lpstr>
      <vt:lpstr>Slide 12</vt:lpstr>
      <vt:lpstr>Slide 13</vt:lpstr>
      <vt:lpstr>Slide 14</vt:lpstr>
      <vt:lpstr>3. CENTRAL COUNCIL OF HEALTH</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dc:creator>
  <cp:lastModifiedBy>Dept. Of CM</cp:lastModifiedBy>
  <cp:revision>36</cp:revision>
  <dcterms:created xsi:type="dcterms:W3CDTF">2006-08-16T00:00:00Z</dcterms:created>
  <dcterms:modified xsi:type="dcterms:W3CDTF">2020-11-05T05:54:54Z</dcterms:modified>
</cp:coreProperties>
</file>